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1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11FBE-0777-48A6-A657-46EDDD91FC76}" type="datetimeFigureOut">
              <a:rPr lang="fr-FR" smtClean="0"/>
              <a:pPr/>
              <a:t>23/03/2020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96631-6F94-4DFF-A425-46FE1301C5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’image contient peut-être : texte qui dit ’A ceux qui projettent de dévaliser les supermarchés, n'oubliez pas les préservatifs, afin de ne pas donner naissance à + d'idiots’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220665"/>
            <a:ext cx="9160141" cy="6351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’image contient peut-être : texte qui dit ’Non La gagne du terrain! Je viens de tousser devant mon ordinateur et l'antivirus à démarré...’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90" y="-136525"/>
            <a:ext cx="8366152" cy="7003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’image contient peut-être : texte qui dit ’J'ai attrapé le Coronavirus, si vous souhaitez que je rencontre votre belle- mère, votre ex, votre patron ou autre c'est 60€’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757" y="149227"/>
            <a:ext cx="9091275" cy="6565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L’image contient peut-être : texte qui dit ’Le battement d'ailes d'un papillon au Brésil peut-il provoquer une tornade au Texas? Je ne sais pas. Par contre un un mec qui bouffe un pangolin à Wuhan peut provoquer une pénurie de pâtes et de PQ au LIDL de Melun.’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" y="-136525"/>
            <a:ext cx="914400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’image contient peut-être : texte qui dit ’Si a un endroit au monde ou je déteste arriver en retard... c'est bien aux toilettes!’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363541"/>
            <a:ext cx="9144032" cy="6208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m_7998001231580923957ox-0afe8b75f4-812ED5D8-8480-4A04-8575-3DEDC9C9B229" descr="171069c30ee72e73d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214290"/>
            <a:ext cx="9035933" cy="630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m_7998001231580923957ox-0afe8b75f4-8CE62CE1-6EB8-44AD-9A94-0A44849422C6" descr="171069c30efb5c0c01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6"/>
            <a:ext cx="9176793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m_7998001231580923957ox-0afe8b75f4-5764FC14-A9D7-4887-B0FF-FD8A9C87E5E0" descr="171069c30efe140ec1a3"/>
          <p:cNvPicPr>
            <a:picLocks noChangeAspect="1" noChangeArrowheads="1"/>
          </p:cNvPicPr>
          <p:nvPr/>
        </p:nvPicPr>
        <p:blipFill>
          <a:blip r:embed="rId2"/>
          <a:srcRect t="30781" b="29375"/>
          <a:stretch>
            <a:fillRect/>
          </a:stretch>
        </p:blipFill>
        <p:spPr bwMode="auto">
          <a:xfrm>
            <a:off x="-32" y="0"/>
            <a:ext cx="91776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m_7998001231580923957ox-0afe8b75f4-1D1DFAD2-9BFD-4959-BE03-B7FDBE3D089A" descr="171069c30ef5397c5c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71430"/>
            <a:ext cx="9144032" cy="707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m_7998001231580923957ox-0afe8b75f4-1251FB58-522F-4761-8526-DFA4F0E8C0DB" descr="171069c30efc246bc5b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26" y="214290"/>
            <a:ext cx="857259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m_7998001231580923957ox-0afe8b75f4-E30916BB-513E-4B9D-A4BA-2101B4EFFA5D" descr="171069c30ef7ae7b1ef8"/>
          <p:cNvPicPr>
            <a:picLocks noChangeAspect="1" noChangeArrowheads="1"/>
          </p:cNvPicPr>
          <p:nvPr/>
        </p:nvPicPr>
        <p:blipFill>
          <a:blip r:embed="rId2"/>
          <a:srcRect t="29609" r="4861" b="30547"/>
          <a:stretch>
            <a:fillRect/>
          </a:stretch>
        </p:blipFill>
        <p:spPr bwMode="auto">
          <a:xfrm>
            <a:off x="95249" y="214290"/>
            <a:ext cx="8635511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m_7998001231580923957ox-0afe8b75f4-A433C902-268A-4E6C-B9AC-1BABEA3F9560" descr="171069c30efc34a86f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70" y="-119057"/>
            <a:ext cx="9378694" cy="67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m_7998001231580923957ox-0afe8b75f4-51B21BA1-E5B8-4AF5-A91E-E005B905D041" descr="171069c30ef9238ac14a"/>
          <p:cNvPicPr>
            <a:picLocks noChangeAspect="1" noChangeArrowheads="1"/>
          </p:cNvPicPr>
          <p:nvPr/>
        </p:nvPicPr>
        <p:blipFill>
          <a:blip r:embed="rId2"/>
          <a:srcRect l="7812" t="26953" r="7813" b="27344"/>
          <a:stretch>
            <a:fillRect/>
          </a:stretch>
        </p:blipFill>
        <p:spPr bwMode="auto">
          <a:xfrm>
            <a:off x="-32" y="-24"/>
            <a:ext cx="929793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m_7998001231580923957ox-0afe8b75f4-3BE2B921-0EC4-4CF3-A106-8BCB48ECD9FE" descr="171069c30ef8a60f7a0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015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m_7998001231580923957ox-0afe8b75f4-B18BB9DC-B68B-43DA-A812-3BEE3682A74C" descr="171069c30ef98b74892b"/>
          <p:cNvPicPr>
            <a:picLocks noChangeAspect="1" noChangeArrowheads="1"/>
          </p:cNvPicPr>
          <p:nvPr/>
        </p:nvPicPr>
        <p:blipFill>
          <a:blip r:embed="rId2"/>
          <a:srcRect t="15521" r="-99" b="4791"/>
          <a:stretch>
            <a:fillRect/>
          </a:stretch>
        </p:blipFill>
        <p:spPr bwMode="auto">
          <a:xfrm>
            <a:off x="-33" y="-24"/>
            <a:ext cx="9099149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m_7998001231580923957ox-0afe8b75f4-271778DF-C4B6-462C-8891-2632244D7703" descr="171069c30ef8d0c9f20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33334"/>
            <a:ext cx="9152688" cy="689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m_7998001231580923957ox-0afe8b75f4-6E4D52B1-1E74-468A-9299-059CBB379CA8" descr="171069c30f0d30a7ded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0"/>
            <a:ext cx="9572660" cy="737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m_7998001231580923957ox-0afe8b75f4-F2EF7C9F-D71E-4C29-B451-6216A6A57B02" descr="171069c30f03cb2b071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9525"/>
            <a:ext cx="6786610" cy="678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m_7998001231580923957ox-0afe8b75f4-60F53635-40AC-4640-BF08-07012F1BAA16" descr="171069c30f0dffc724c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m_7998001231580923957ox-0afe8b75f4-DDBB9A2E-C797-4052-BADE-0A57D57B40E8" descr="171069c30f0b5f87de8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70" y="-71462"/>
            <a:ext cx="9215470" cy="728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m_7998001231580923957ox-0afe8b75f4-81D3C0F4-0B2B-4CD3-A72B-3063EA62EB84" descr="171069c30f0cdc1d400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9517"/>
            <a:ext cx="9144032" cy="737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m_7998001231580923957ox-0afe8b75f4-42540CCE-B692-486A-B69E-F9B555AAFCC3" descr="171069c30f02b7eaa4b17"/>
          <p:cNvPicPr>
            <a:picLocks noChangeAspect="1" noChangeArrowheads="1"/>
          </p:cNvPicPr>
          <p:nvPr/>
        </p:nvPicPr>
        <p:blipFill>
          <a:blip r:embed="rId2"/>
          <a:srcRect t="12500" r="-1" b="12499"/>
          <a:stretch>
            <a:fillRect/>
          </a:stretch>
        </p:blipFill>
        <p:spPr bwMode="auto">
          <a:xfrm>
            <a:off x="-32" y="-24"/>
            <a:ext cx="9144032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m_7998001231580923957ox-0afe8b75f4-C0721E90-53BD-493F-901D-61A345937923" descr="171069c30f0c6f4aeaf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5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m_7998001231580923957ox-0afe8b75f4-5E19C264-32CD-4F12-A29E-AD9EF8818F49" descr="171069c30f0f6bc14d8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143"/>
            <a:ext cx="6572296" cy="699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F37A2D62-7F86-4687-9B41-9D876CF2DA8F" descr="9DEBDF2F-AB7E-43F1-9E92-45FDF914285E@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46" y="8"/>
            <a:ext cx="6715140" cy="685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F8BD72C2-B3BA-4C92-8EF9-291051497177" descr="380A8F66-BB3D-4D1C-9E72-E2D6433DC983@h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70" y="0"/>
            <a:ext cx="7072330" cy="707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Affichage à l'écran 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VIRUS</dc:title>
  <dc:creator>Sylvie</dc:creator>
  <cp:lastModifiedBy>Sylvie</cp:lastModifiedBy>
  <cp:revision>11</cp:revision>
  <dcterms:created xsi:type="dcterms:W3CDTF">2020-03-15T07:13:03Z</dcterms:created>
  <dcterms:modified xsi:type="dcterms:W3CDTF">2020-03-23T14:38:41Z</dcterms:modified>
</cp:coreProperties>
</file>